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DIschinger SA - 027 203 29 06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5393D-1811-634B-84EB-1A9F4D3BE727}" type="datetime1">
              <a:rPr lang="fr-CH" smtClean="0"/>
              <a:t>16.03.13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8982-0E66-F643-AE2E-89CD4810EC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9405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DIschinger SA - 027 203 29 06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664F-84C4-454A-A869-6DB4B80D242E}" type="datetime1">
              <a:rPr lang="fr-CH" smtClean="0"/>
              <a:t>16.03.13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A228E-4DFB-854E-9D4E-C49232D15E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0705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A228E-4DFB-854E-9D4E-C49232D15E74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DIschinger SA - 027 203 29 06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A79004-F5FE-924B-AAAA-3A970A5B3814}" type="datetime1">
              <a:rPr lang="fr-CH" smtClean="0"/>
              <a:t>16.03.13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www.dischinger.ch     info@dischinger.ch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DEC2-5B35-0941-B9CB-F8D636257AC7}" type="datetime1">
              <a:rPr lang="fr-CH" smtClean="0"/>
              <a:t>16.03.13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69C7-1E2C-D240-80D1-39D0C7AC40C7}" type="datetime1">
              <a:rPr lang="fr-CH" smtClean="0"/>
              <a:t>16.03.13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66F5-029C-8E47-A371-B4C7D3E72F98}" type="datetime1">
              <a:rPr lang="fr-CH" smtClean="0"/>
              <a:t>16.03.13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F1C1-439D-0743-B470-56AEDD383556}" type="datetime1">
              <a:rPr lang="fr-CH" smtClean="0"/>
              <a:t>16.03.13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230-A2C6-9F49-AE23-C01D28988868}" type="datetime1">
              <a:rPr lang="fr-CH" smtClean="0"/>
              <a:t>16.03.13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1E61-DD5F-AD4C-BC20-B2F497E64D9E}" type="datetime1">
              <a:rPr lang="fr-CH" smtClean="0"/>
              <a:t>16.03.13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3D41-54B4-2049-B734-3C6C87FB1DCE}" type="datetime1">
              <a:rPr lang="fr-CH" smtClean="0"/>
              <a:t>16.03.13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043E-E842-0F45-B6AE-2C541A47A3CF}" type="datetime1">
              <a:rPr lang="fr-CH" smtClean="0"/>
              <a:t>16.03.13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F78CDC-0E34-A746-ADE9-C56E5D1356DC}" type="datetime1">
              <a:rPr lang="fr-CH" smtClean="0"/>
              <a:t>16.03.13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www.dischinger.ch     info@dischinger.ch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CB55DC-E0F3-5A41-B26F-859C7C6A7307}" type="datetime1">
              <a:rPr lang="fr-CH" smtClean="0"/>
              <a:t>16.03.13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www.dischinger.ch     info@dischinger.ch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ECF0F1-BB6D-3244-952E-EDE9E767F6D0}" type="datetime1">
              <a:rPr lang="fr-CH" smtClean="0"/>
              <a:t>16.03.13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www.dischinger.ch     info@dischinger.ch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6954" y="1253657"/>
            <a:ext cx="5872425" cy="2276378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Dischinger SA</a:t>
            </a:r>
            <a:b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Rte des 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Joncc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, ZI 2</a:t>
            </a:r>
            <a:b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Halle 4D</a:t>
            </a:r>
            <a:b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1958 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Uvrier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-Sion</a:t>
            </a:r>
            <a:b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+41 27 203 29 06</a:t>
            </a:r>
            <a:endParaRPr lang="fr-FR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7200" y="4569251"/>
            <a:ext cx="5712179" cy="832629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www.dischinger.ch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info@dischinger.ch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68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Résidence Rebecca Verbier</a:t>
            </a:r>
            <a:endParaRPr lang="fr-FR" dirty="0">
              <a:latin typeface="+mn-lt"/>
            </a:endParaRPr>
          </a:p>
        </p:txBody>
      </p:sp>
      <p:pic>
        <p:nvPicPr>
          <p:cNvPr id="4" name="Espace réservé du contenu 3" descr="verbier_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>
            <a:fillRect/>
          </a:stretch>
        </p:blipFill>
        <p:spPr/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www.dischinger.ch</a:t>
            </a:r>
            <a:r>
              <a:rPr lang="en-US" dirty="0" smtClean="0"/>
              <a:t>     </a:t>
            </a:r>
            <a:r>
              <a:rPr lang="en-US" dirty="0" err="1" smtClean="0"/>
              <a:t>info@dischinger.ch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Salle de bain</a:t>
            </a:r>
            <a:endParaRPr lang="fr-FR" dirty="0">
              <a:latin typeface="+mn-lt"/>
            </a:endParaRPr>
          </a:p>
        </p:txBody>
      </p:sp>
      <p:pic>
        <p:nvPicPr>
          <p:cNvPr id="9" name="Espace réservé du contenu 8" descr="verbier_0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>
            <a:fillRect/>
          </a:stretch>
        </p:blipFill>
        <p:spPr>
          <a:xfrm>
            <a:off x="1095023" y="4627966"/>
            <a:ext cx="6800302" cy="1220667"/>
          </a:xfrm>
        </p:spPr>
      </p:pic>
      <p:pic>
        <p:nvPicPr>
          <p:cNvPr id="10" name="Image 9" descr="DSC062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4" y="1822338"/>
            <a:ext cx="2104221" cy="2805628"/>
          </a:xfrm>
          <a:prstGeom prst="rect">
            <a:avLst/>
          </a:prstGeom>
        </p:spPr>
      </p:pic>
      <p:pic>
        <p:nvPicPr>
          <p:cNvPr id="13" name="Image 12" descr="DSC062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1822338"/>
            <a:ext cx="2104221" cy="2805627"/>
          </a:xfrm>
          <a:prstGeom prst="rect">
            <a:avLst/>
          </a:prstGeom>
        </p:spPr>
      </p:pic>
      <p:pic>
        <p:nvPicPr>
          <p:cNvPr id="14" name="Image 13" descr="DSC062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47" y="1756358"/>
            <a:ext cx="2162629" cy="2883506"/>
          </a:xfrm>
          <a:prstGeom prst="rect">
            <a:avLst/>
          </a:prstGeom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Ferblanterie - couverture</a:t>
            </a:r>
            <a:endParaRPr lang="fr-FR" dirty="0">
              <a:latin typeface="+mn-lt"/>
            </a:endParaRPr>
          </a:p>
        </p:txBody>
      </p:sp>
      <p:pic>
        <p:nvPicPr>
          <p:cNvPr id="4" name="Espace réservé du contenu 3" descr="verbier_05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>
            <a:fillRect/>
          </a:stretch>
        </p:blipFill>
        <p:spPr>
          <a:xfrm>
            <a:off x="1095023" y="2251003"/>
            <a:ext cx="2467735" cy="2714139"/>
          </a:xfrm>
        </p:spPr>
      </p:pic>
      <p:pic>
        <p:nvPicPr>
          <p:cNvPr id="5" name="Image 4" descr="DSC062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52" y="2251004"/>
            <a:ext cx="2335781" cy="2714138"/>
          </a:xfrm>
          <a:prstGeom prst="rect">
            <a:avLst/>
          </a:prstGeom>
        </p:spPr>
      </p:pic>
      <p:pic>
        <p:nvPicPr>
          <p:cNvPr id="7" name="Image 6" descr="DSC0627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20" y="2251004"/>
            <a:ext cx="2161729" cy="2714138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www.dischinger.ch     info@dischinger.ch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nais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1205</TotalTime>
  <Words>32</Words>
  <Application>Microsoft Macintosh PowerPoint</Application>
  <PresentationFormat>Présentation à l'écran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Punaise</vt:lpstr>
      <vt:lpstr>Dischinger SA Rte des Joncc, ZI 2 Halle 4D 1958 Uvrier-Sion  +41 27 203 29 06</vt:lpstr>
      <vt:lpstr>Résidence Rebecca Verbier</vt:lpstr>
      <vt:lpstr>Salle de bain</vt:lpstr>
      <vt:lpstr>Ferblanterie - couverture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Dischinger SA Rte des Joncc, ZI 2 Halle 4D 1958 Uvrier-Sion  www.dischinger.ch  info@dischinger.ch +41 27 203 29 06</dc:title>
  <dc:creator>Corinne Dischinger</dc:creator>
  <cp:lastModifiedBy>Corinne Dischinger</cp:lastModifiedBy>
  <cp:revision>5</cp:revision>
  <dcterms:created xsi:type="dcterms:W3CDTF">2013-03-16T11:19:01Z</dcterms:created>
  <dcterms:modified xsi:type="dcterms:W3CDTF">2013-03-17T07:24:42Z</dcterms:modified>
</cp:coreProperties>
</file>